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7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b04254cda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b04254cda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شريحة عنوان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1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1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1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ونص عمودي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ونص عموديان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ومحتوى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المقطع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r" rtl="1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r" rtl="1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محتويين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مقارنة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فقط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فارغ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محتوى ذو تسمية توضيحية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صورة ذو تسمية توضيحية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ajaalmodhafar@uobasrah.edu.i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IQ"/>
              <a:t>المترجمات 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>
                <a:solidFill>
                  <a:schemeClr val="dk1"/>
                </a:solidFill>
              </a:rPr>
              <a:t>مدرس مساعد</a:t>
            </a:r>
            <a:endParaRPr/>
          </a:p>
          <a:p>
            <a:pPr marL="0" lvl="0" indent="0" algn="ct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>
                <a:solidFill>
                  <a:schemeClr val="dk1"/>
                </a:solidFill>
              </a:rPr>
              <a:t>سجى ناجح عبدالحميد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IQ"/>
              <a:t>المحتويات</a:t>
            </a: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ar-IQ"/>
              <a:t>التواصل معي</a:t>
            </a:r>
            <a:endParaRPr/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ar-IQ"/>
              <a:t>تقسيم الدرجات </a:t>
            </a:r>
            <a:endParaRPr/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ar-IQ"/>
              <a:t>المفردات </a:t>
            </a:r>
            <a:endParaRPr/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ar-IQ"/>
              <a:t>العملي </a:t>
            </a:r>
            <a:endParaRPr/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ar-IQ"/>
              <a:t>مقدمة عن المترجمات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IQ"/>
              <a:t>التواصل معي</a:t>
            </a:r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ar-IQ"/>
              <a:t>الايميل الرسمي</a:t>
            </a:r>
            <a:endParaRPr/>
          </a:p>
          <a:p>
            <a:pPr marL="742950" lvl="1" indent="-28575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ar-IQ"/>
              <a:t> </a:t>
            </a:r>
            <a:r>
              <a:rPr lang="ar-IQ" u="sng">
                <a:solidFill>
                  <a:schemeClr val="hlink"/>
                </a:solidFill>
                <a:hlinkClick r:id="rId3"/>
              </a:rPr>
              <a:t>sajaalmodhafar@uobasrah.edu.iq</a:t>
            </a:r>
            <a:endParaRPr/>
          </a:p>
          <a:p>
            <a:pPr marL="742950" lvl="1" indent="-28575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ar-IQ"/>
              <a:t>قناة التلكرام </a:t>
            </a:r>
            <a:endParaRPr/>
          </a:p>
          <a:p>
            <a:pPr marL="742950" lvl="1" indent="-28575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ar-IQ"/>
              <a:t>النقاش والاسئلة الخاصة بالمادة بعد المحاضرة مباشرتا</a:t>
            </a:r>
            <a:endParaRPr/>
          </a:p>
          <a:p>
            <a:pPr marL="742950" lvl="1" indent="-10795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IQ"/>
              <a:t>تقسيم الدرجات</a:t>
            </a:r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457200" y="1285860"/>
            <a:ext cx="8229600" cy="4840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ar-IQ" dirty="0"/>
              <a:t>نظري 35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ar-IQ" dirty="0"/>
              <a:t>عملي 15</a:t>
            </a:r>
            <a:endParaRPr dirty="0"/>
          </a:p>
          <a:p>
            <a:pPr marL="342900" lvl="0" indent="-1397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ar-IQ" dirty="0"/>
              <a:t>الفصل الاول</a:t>
            </a:r>
            <a:endParaRPr dirty="0"/>
          </a:p>
          <a:p>
            <a:pPr marL="742950" lvl="1" indent="-28575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ar-IQ" dirty="0"/>
              <a:t>امتحان منتصف الفصل </a:t>
            </a:r>
            <a:endParaRPr lang="en-GB" dirty="0" smtClean="0"/>
          </a:p>
          <a:p>
            <a:pPr marL="742950" lvl="1" indent="-28575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ar-IQ" dirty="0" smtClean="0"/>
              <a:t>امتحان </a:t>
            </a:r>
            <a:r>
              <a:rPr lang="ar-IQ" dirty="0"/>
              <a:t>نصف السنة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ar-IQ" dirty="0"/>
              <a:t>الفصل الثاني:  </a:t>
            </a:r>
            <a:endParaRPr dirty="0"/>
          </a:p>
          <a:p>
            <a:pPr marL="742950" lvl="1" indent="-28575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ar-IQ" dirty="0"/>
              <a:t>الامتحان الاول	</a:t>
            </a:r>
            <a:endParaRPr lang="en-GB" dirty="0" smtClean="0"/>
          </a:p>
          <a:p>
            <a:pPr marL="742950" lvl="1" indent="-28575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ar-IQ" dirty="0" smtClean="0"/>
              <a:t>الامتحان </a:t>
            </a:r>
            <a:r>
              <a:rPr lang="ar-IQ" dirty="0"/>
              <a:t>الاول	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IQ"/>
              <a:t>مفردات المنهج</a:t>
            </a:r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ar-IQ" u="sng">
                <a:solidFill>
                  <a:schemeClr val="hlink"/>
                </a:solidFill>
                <a:hlinkClick r:id="rId3"/>
              </a:rPr>
              <a:t>Saja Compiler.docx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IQ"/>
              <a:t>العملي</a:t>
            </a:r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/>
              <a:t>المصفوفات </a:t>
            </a:r>
            <a:endParaRPr/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/>
              <a:t>الخيوط الرمزية </a:t>
            </a:r>
            <a:endParaRPr/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/>
              <a:t>الملفات </a:t>
            </a:r>
            <a:endParaRPr/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/>
              <a:t>كل خميس في مختبر رقم 1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ar-IQ" sz="3959"/>
              <a:t>مقدمة عن المترجمات</a:t>
            </a:r>
            <a:br>
              <a:rPr lang="ar-IQ" sz="3959"/>
            </a:br>
            <a:endParaRPr sz="3959"/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557242" y="161768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 smtClean="0"/>
              <a:t>لماذا </a:t>
            </a:r>
            <a:r>
              <a:rPr lang="ar-IQ" dirty="0"/>
              <a:t>ندرس المترجمات </a:t>
            </a:r>
            <a:endParaRPr dirty="0"/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	1. لفهم المراحل التي يمر بها البرنامج حتى التنفيذ</a:t>
            </a:r>
            <a:endParaRPr dirty="0"/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	2. فهم الجانب النظري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IQ" dirty="0"/>
              <a:t>مراحل </a:t>
            </a:r>
            <a:r>
              <a:rPr lang="ar-IQ"/>
              <a:t>تنفيذ </a:t>
            </a:r>
            <a:r>
              <a:rPr lang="ar-IQ" smtClean="0"/>
              <a:t>البرنامج</a:t>
            </a:r>
            <a:endParaRPr dirty="0"/>
          </a:p>
        </p:txBody>
      </p:sp>
      <p:pic>
        <p:nvPicPr>
          <p:cNvPr id="127" name="Google Shape;127;p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970174" y="1417638"/>
            <a:ext cx="6041732" cy="50815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/>
              <a:t>المترحم</a:t>
            </a:r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4" name="Google Shape;13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1325" y="2157413"/>
            <a:ext cx="3181350" cy="254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97</Words>
  <Application>Microsoft Office PowerPoint</Application>
  <PresentationFormat>On-screen Show (4:3)</PresentationFormat>
  <Paragraphs>37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سمة Office</vt:lpstr>
      <vt:lpstr>المترجمات </vt:lpstr>
      <vt:lpstr>المحتويات</vt:lpstr>
      <vt:lpstr>التواصل معي</vt:lpstr>
      <vt:lpstr>تقسيم الدرجات</vt:lpstr>
      <vt:lpstr>مفردات المنهج</vt:lpstr>
      <vt:lpstr>العملي</vt:lpstr>
      <vt:lpstr>مقدمة عن المترجمات </vt:lpstr>
      <vt:lpstr>مراحل تنفيذ البرنامج</vt:lpstr>
      <vt:lpstr>المترحم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المترجمات </dc:title>
  <cp:lastModifiedBy>Maher</cp:lastModifiedBy>
  <cp:revision>2</cp:revision>
  <dcterms:modified xsi:type="dcterms:W3CDTF">2021-10-17T07:58:22Z</dcterms:modified>
</cp:coreProperties>
</file>